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6180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8921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865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11417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3352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9932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34039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7793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74949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117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2392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CA9E4-AFC4-4057-A87E-288D26BDF014}" type="datetimeFigureOut">
              <a:rPr lang="ko-KR" altLang="en-US" smtClean="0"/>
              <a:t>2019-04-19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9F30CF-990F-4035-9F8E-B8208175EA0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018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1628775"/>
            <a:ext cx="8105775" cy="36004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139952" y="4752291"/>
            <a:ext cx="3430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동아리 회장에게만 보이는 메뉴</a:t>
            </a:r>
            <a:endParaRPr lang="ko-KR" altLang="en-US" b="1" dirty="0"/>
          </a:p>
        </p:txBody>
      </p:sp>
      <p:sp>
        <p:nvSpPr>
          <p:cNvPr id="5" name="직사각형 4"/>
          <p:cNvSpPr/>
          <p:nvPr/>
        </p:nvSpPr>
        <p:spPr>
          <a:xfrm>
            <a:off x="5796136" y="3289109"/>
            <a:ext cx="1512168" cy="1436035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5076056" y="5517232"/>
            <a:ext cx="3347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b="1" dirty="0" smtClean="0"/>
              <a:t>‘</a:t>
            </a:r>
            <a:r>
              <a:rPr lang="ko-KR" altLang="en-US" b="1" dirty="0" smtClean="0"/>
              <a:t>지도교수</a:t>
            </a:r>
            <a:r>
              <a:rPr lang="en-US" altLang="ko-KR" b="1" dirty="0"/>
              <a:t>/</a:t>
            </a:r>
            <a:r>
              <a:rPr lang="ko-KR" altLang="en-US" b="1" dirty="0" smtClean="0"/>
              <a:t>회장등록신청</a:t>
            </a:r>
            <a:r>
              <a:rPr lang="en-US" altLang="ko-KR" b="1" dirty="0" smtClean="0"/>
              <a:t>’</a:t>
            </a:r>
            <a:r>
              <a:rPr lang="ko-KR" altLang="en-US" b="1" dirty="0"/>
              <a:t> </a:t>
            </a:r>
            <a:r>
              <a:rPr lang="ko-KR" altLang="en-US" b="1" dirty="0" smtClean="0"/>
              <a:t>클릭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56525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17374"/>
            <a:ext cx="8092314" cy="4919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51520" y="260648"/>
            <a:ext cx="60500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b="1" dirty="0" smtClean="0"/>
              <a:t>‘</a:t>
            </a:r>
            <a:r>
              <a:rPr lang="ko-KR" altLang="en-US" b="1" dirty="0" smtClean="0"/>
              <a:t>지도교수</a:t>
            </a:r>
            <a:r>
              <a:rPr lang="en-US" altLang="ko-KR" b="1" dirty="0" smtClean="0"/>
              <a:t>/</a:t>
            </a:r>
            <a:r>
              <a:rPr lang="ko-KR" altLang="en-US" b="1" dirty="0" smtClean="0"/>
              <a:t>회장등록신청</a:t>
            </a:r>
            <a:r>
              <a:rPr lang="en-US" altLang="ko-KR" b="1" dirty="0" smtClean="0"/>
              <a:t>’ </a:t>
            </a:r>
            <a:r>
              <a:rPr lang="ko-KR" altLang="en-US" b="1" dirty="0" smtClean="0"/>
              <a:t>메뉴의 목록에서</a:t>
            </a:r>
            <a:r>
              <a:rPr lang="en-US" altLang="ko-KR" b="1" dirty="0" smtClean="0"/>
              <a:t> </a:t>
            </a:r>
            <a:r>
              <a:rPr lang="ko-KR" altLang="en-US" b="1" dirty="0" smtClean="0"/>
              <a:t>동아리 선택</a:t>
            </a:r>
            <a:endParaRPr lang="ko-KR" altLang="en-US" b="1" dirty="0"/>
          </a:p>
        </p:txBody>
      </p:sp>
      <p:sp>
        <p:nvSpPr>
          <p:cNvPr id="5" name="직사각형 4"/>
          <p:cNvSpPr/>
          <p:nvPr/>
        </p:nvSpPr>
        <p:spPr>
          <a:xfrm>
            <a:off x="7895765" y="4481846"/>
            <a:ext cx="667930" cy="117505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271862" y="3501008"/>
            <a:ext cx="52918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/>
              <a:t>본인에게 권한이 있을 경우에만 수정 버튼이 보임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7985891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26</Words>
  <Application>Microsoft Office PowerPoint</Application>
  <PresentationFormat>화면 슬라이드 쇼(4:3)</PresentationFormat>
  <Paragraphs>4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ineast_kimsh</dc:creator>
  <cp:lastModifiedBy>Windows User</cp:lastModifiedBy>
  <cp:revision>3</cp:revision>
  <dcterms:created xsi:type="dcterms:W3CDTF">2018-09-11T07:46:57Z</dcterms:created>
  <dcterms:modified xsi:type="dcterms:W3CDTF">2019-04-19T00:47:26Z</dcterms:modified>
</cp:coreProperties>
</file>